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025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678" y="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GB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Modifier le style des sous-titres du masque</a:t>
            </a:r>
            <a:endParaRPr lang="en-GB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7F69BC-E874-425B-BE3B-7DE6FC6ADCC4}" type="datetimeFigureOut">
              <a:rPr lang="en-GB" smtClean="0"/>
              <a:t>22/10/2021</a:t>
            </a:fld>
            <a:endParaRPr lang="en-GB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58C064-68F0-48A6-8CAF-E35D31131B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7277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GB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GB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7F69BC-E874-425B-BE3B-7DE6FC6ADCC4}" type="datetimeFigureOut">
              <a:rPr lang="en-GB" smtClean="0"/>
              <a:t>22/10/2021</a:t>
            </a:fld>
            <a:endParaRPr lang="en-GB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58C064-68F0-48A6-8CAF-E35D31131B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321271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GB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GB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7F69BC-E874-425B-BE3B-7DE6FC6ADCC4}" type="datetimeFigureOut">
              <a:rPr lang="en-GB" smtClean="0"/>
              <a:t>22/10/2021</a:t>
            </a:fld>
            <a:endParaRPr lang="en-GB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58C064-68F0-48A6-8CAF-E35D31131B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048541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GB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GB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7F69BC-E874-425B-BE3B-7DE6FC6ADCC4}" type="datetimeFigureOut">
              <a:rPr lang="en-GB" smtClean="0"/>
              <a:t>22/10/2021</a:t>
            </a:fld>
            <a:endParaRPr lang="en-GB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58C064-68F0-48A6-8CAF-E35D31131B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789327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GB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7F69BC-E874-425B-BE3B-7DE6FC6ADCC4}" type="datetimeFigureOut">
              <a:rPr lang="en-GB" smtClean="0"/>
              <a:t>22/10/2021</a:t>
            </a:fld>
            <a:endParaRPr lang="en-GB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58C064-68F0-48A6-8CAF-E35D31131B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685123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GB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GB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GB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7F69BC-E874-425B-BE3B-7DE6FC6ADCC4}" type="datetimeFigureOut">
              <a:rPr lang="en-GB" smtClean="0"/>
              <a:t>22/10/2021</a:t>
            </a:fld>
            <a:endParaRPr lang="en-GB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58C064-68F0-48A6-8CAF-E35D31131B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76149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GB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GB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GB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7F69BC-E874-425B-BE3B-7DE6FC6ADCC4}" type="datetimeFigureOut">
              <a:rPr lang="en-GB" smtClean="0"/>
              <a:t>22/10/2021</a:t>
            </a:fld>
            <a:endParaRPr lang="en-GB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58C064-68F0-48A6-8CAF-E35D31131B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677894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GB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7F69BC-E874-425B-BE3B-7DE6FC6ADCC4}" type="datetimeFigureOut">
              <a:rPr lang="en-GB" smtClean="0"/>
              <a:t>22/10/2021</a:t>
            </a:fld>
            <a:endParaRPr lang="en-GB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58C064-68F0-48A6-8CAF-E35D31131B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283151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7F69BC-E874-425B-BE3B-7DE6FC6ADCC4}" type="datetimeFigureOut">
              <a:rPr lang="en-GB" smtClean="0"/>
              <a:t>22/10/2021</a:t>
            </a:fld>
            <a:endParaRPr lang="en-GB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58C064-68F0-48A6-8CAF-E35D31131B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31591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GB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GB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7F69BC-E874-425B-BE3B-7DE6FC6ADCC4}" type="datetimeFigureOut">
              <a:rPr lang="en-GB" smtClean="0"/>
              <a:t>22/10/2021</a:t>
            </a:fld>
            <a:endParaRPr lang="en-GB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58C064-68F0-48A6-8CAF-E35D31131B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889182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GB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7F69BC-E874-425B-BE3B-7DE6FC6ADCC4}" type="datetimeFigureOut">
              <a:rPr lang="en-GB" smtClean="0"/>
              <a:t>22/10/2021</a:t>
            </a:fld>
            <a:endParaRPr lang="en-GB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58C064-68F0-48A6-8CAF-E35D31131B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089792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GB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GB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97F69BC-E874-425B-BE3B-7DE6FC6ADCC4}" type="datetimeFigureOut">
              <a:rPr lang="en-GB" smtClean="0"/>
              <a:t>22/10/2021</a:t>
            </a:fld>
            <a:endParaRPr lang="en-GB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58C064-68F0-48A6-8CAF-E35D31131B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958748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47566" y="1988820"/>
            <a:ext cx="11555730" cy="4434840"/>
          </a:xfrm>
          <a:prstGeom prst="rect">
            <a:avLst/>
          </a:prstGeom>
          <a:gradFill flip="none" rotWithShape="1">
            <a:gsLst>
              <a:gs pos="0">
                <a:schemeClr val="accent4">
                  <a:lumMod val="75000"/>
                  <a:tint val="66000"/>
                  <a:satMod val="160000"/>
                </a:schemeClr>
              </a:gs>
              <a:gs pos="50000">
                <a:schemeClr val="accent4">
                  <a:lumMod val="75000"/>
                  <a:tint val="44500"/>
                  <a:satMod val="160000"/>
                </a:schemeClr>
              </a:gs>
              <a:gs pos="100000">
                <a:schemeClr val="accent4">
                  <a:lumMod val="75000"/>
                  <a:tint val="23500"/>
                  <a:satMod val="16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Ellipse 3"/>
          <p:cNvSpPr/>
          <p:nvPr/>
        </p:nvSpPr>
        <p:spPr>
          <a:xfrm>
            <a:off x="5381625" y="4126230"/>
            <a:ext cx="1428750" cy="1428750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20000"/>
                  <a:lumOff val="80000"/>
                  <a:shade val="30000"/>
                  <a:satMod val="115000"/>
                </a:schemeClr>
              </a:gs>
              <a:gs pos="50000">
                <a:schemeClr val="accent1">
                  <a:lumMod val="20000"/>
                  <a:lumOff val="80000"/>
                  <a:shade val="67500"/>
                  <a:satMod val="115000"/>
                </a:schemeClr>
              </a:gs>
              <a:gs pos="100000">
                <a:schemeClr val="accent1">
                  <a:lumMod val="20000"/>
                  <a:lumOff val="80000"/>
                  <a:shade val="100000"/>
                  <a:satMod val="115000"/>
                </a:schemeClr>
              </a:gs>
            </a:gsLst>
            <a:lin ang="16200000" scaled="1"/>
            <a:tileRect/>
          </a:gradFill>
          <a:ln w="762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7" name="Connecteur droit 6"/>
          <p:cNvCxnSpPr>
            <a:endCxn id="4" idx="4"/>
          </p:cNvCxnSpPr>
          <p:nvPr/>
        </p:nvCxnSpPr>
        <p:spPr>
          <a:xfrm flipH="1">
            <a:off x="6096000" y="1988820"/>
            <a:ext cx="3596640" cy="3566160"/>
          </a:xfrm>
          <a:prstGeom prst="line">
            <a:avLst/>
          </a:prstGeom>
          <a:ln w="19050">
            <a:solidFill>
              <a:srgbClr val="00B050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Connecteur droit 8"/>
          <p:cNvCxnSpPr>
            <a:endCxn id="4" idx="4"/>
          </p:cNvCxnSpPr>
          <p:nvPr/>
        </p:nvCxnSpPr>
        <p:spPr>
          <a:xfrm>
            <a:off x="2491740" y="1988820"/>
            <a:ext cx="3604260" cy="3566160"/>
          </a:xfrm>
          <a:prstGeom prst="line">
            <a:avLst/>
          </a:prstGeom>
          <a:ln w="19050">
            <a:solidFill>
              <a:srgbClr val="00B050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Connecteur droit avec flèche 10"/>
          <p:cNvCxnSpPr/>
          <p:nvPr/>
        </p:nvCxnSpPr>
        <p:spPr>
          <a:xfrm>
            <a:off x="2512695" y="1741533"/>
            <a:ext cx="7166610" cy="11430"/>
          </a:xfrm>
          <a:prstGeom prst="straightConnector1">
            <a:avLst/>
          </a:prstGeom>
          <a:ln w="19050">
            <a:solidFill>
              <a:srgbClr val="00B050"/>
            </a:solidFill>
            <a:headEnd type="triangle" w="lg" len="lg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ZoneTexte 11"/>
          <p:cNvSpPr txBox="1"/>
          <p:nvPr/>
        </p:nvSpPr>
        <p:spPr>
          <a:xfrm rot="16200000">
            <a:off x="5326686" y="966251"/>
            <a:ext cx="109849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/>
              <a:t>Tunnel axis</a:t>
            </a:r>
          </a:p>
        </p:txBody>
      </p:sp>
      <p:sp>
        <p:nvSpPr>
          <p:cNvPr id="13" name="ZoneTexte 12"/>
          <p:cNvSpPr txBox="1"/>
          <p:nvPr/>
        </p:nvSpPr>
        <p:spPr>
          <a:xfrm>
            <a:off x="6466114" y="1313543"/>
            <a:ext cx="144905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/>
              <a:t>Zone of influence</a:t>
            </a:r>
          </a:p>
        </p:txBody>
      </p:sp>
      <p:sp>
        <p:nvSpPr>
          <p:cNvPr id="14" name="ZoneTexte 13"/>
          <p:cNvSpPr txBox="1"/>
          <p:nvPr/>
        </p:nvSpPr>
        <p:spPr>
          <a:xfrm>
            <a:off x="6546265" y="5287121"/>
            <a:ext cx="47801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/>
              <a:t>45 ⁰</a:t>
            </a:r>
          </a:p>
        </p:txBody>
      </p:sp>
      <p:sp>
        <p:nvSpPr>
          <p:cNvPr id="15" name="ZoneTexte 14"/>
          <p:cNvSpPr txBox="1"/>
          <p:nvPr/>
        </p:nvSpPr>
        <p:spPr>
          <a:xfrm>
            <a:off x="6149785" y="5598968"/>
            <a:ext cx="114345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/>
              <a:t>Tunnel invert</a:t>
            </a:r>
          </a:p>
        </p:txBody>
      </p:sp>
      <p:cxnSp>
        <p:nvCxnSpPr>
          <p:cNvPr id="16" name="Connecteur droit 15"/>
          <p:cNvCxnSpPr>
            <a:endCxn id="5" idx="2"/>
          </p:cNvCxnSpPr>
          <p:nvPr/>
        </p:nvCxnSpPr>
        <p:spPr>
          <a:xfrm>
            <a:off x="6095383" y="582930"/>
            <a:ext cx="30048" cy="5840730"/>
          </a:xfrm>
          <a:prstGeom prst="line">
            <a:avLst/>
          </a:prstGeom>
          <a:ln w="57150">
            <a:solidFill>
              <a:srgbClr val="FF0000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Connecteur droit avec flèche 21"/>
          <p:cNvCxnSpPr/>
          <p:nvPr/>
        </p:nvCxnSpPr>
        <p:spPr>
          <a:xfrm flipH="1" flipV="1">
            <a:off x="6117194" y="2011682"/>
            <a:ext cx="8237" cy="3600448"/>
          </a:xfrm>
          <a:prstGeom prst="straightConnector1">
            <a:avLst/>
          </a:prstGeom>
          <a:ln w="19050">
            <a:solidFill>
              <a:srgbClr val="00B050"/>
            </a:solidFill>
            <a:headEnd type="triangle" w="lg" len="lg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ZoneTexte 26"/>
          <p:cNvSpPr txBox="1"/>
          <p:nvPr/>
        </p:nvSpPr>
        <p:spPr>
          <a:xfrm rot="16200000" flipH="1">
            <a:off x="4914944" y="2869349"/>
            <a:ext cx="202311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/>
              <a:t>Depth of Tunnel invert</a:t>
            </a:r>
          </a:p>
        </p:txBody>
      </p:sp>
      <p:cxnSp>
        <p:nvCxnSpPr>
          <p:cNvPr id="29" name="Connecteur droit avec flèche 28"/>
          <p:cNvCxnSpPr/>
          <p:nvPr/>
        </p:nvCxnSpPr>
        <p:spPr>
          <a:xfrm flipV="1">
            <a:off x="5365460" y="4893268"/>
            <a:ext cx="1464201" cy="1"/>
          </a:xfrm>
          <a:prstGeom prst="straightConnector1">
            <a:avLst/>
          </a:prstGeom>
          <a:ln w="19050">
            <a:solidFill>
              <a:srgbClr val="00B050"/>
            </a:solidFill>
            <a:headEnd type="triangle" w="lg" len="lg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ZoneTexte 29"/>
          <p:cNvSpPr txBox="1"/>
          <p:nvPr/>
        </p:nvSpPr>
        <p:spPr>
          <a:xfrm>
            <a:off x="7293240" y="4606189"/>
            <a:ext cx="236372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/>
              <a:t>Horizontal diameter of Tunnel</a:t>
            </a:r>
          </a:p>
        </p:txBody>
      </p:sp>
    </p:spTree>
    <p:extLst>
      <p:ext uri="{BB962C8B-B14F-4D97-AF65-F5344CB8AC3E}">
        <p14:creationId xmlns:p14="http://schemas.microsoft.com/office/powerpoint/2010/main" val="3655148015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17</Words>
  <Application>Microsoft Office PowerPoint</Application>
  <PresentationFormat>Widescreen</PresentationFormat>
  <Paragraphs>6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Thème Office</vt:lpstr>
      <vt:lpstr>PowerPoint Presentation</vt:lpstr>
    </vt:vector>
  </TitlesOfParts>
  <Company>Egis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SCHWARZ Henning</dc:creator>
  <cp:lastModifiedBy>Branislava Kenić</cp:lastModifiedBy>
  <cp:revision>3</cp:revision>
  <dcterms:created xsi:type="dcterms:W3CDTF">2021-07-12T07:57:45Z</dcterms:created>
  <dcterms:modified xsi:type="dcterms:W3CDTF">2021-10-22T07:30:31Z</dcterms:modified>
</cp:coreProperties>
</file>